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76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933168F-BDCF-CA40-BDBC-76670D8287D6}" type="datetimeFigureOut">
              <a:rPr lang="en-US" smtClean="0"/>
              <a:pPr/>
              <a:t>3/30/2013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3B72BA3-A5BC-F84D-BB96-8B3A50DBDAAC}"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F4FB5B-86DD-45FE-ADEF-FBAA41718344}" type="datetimeFigureOut">
              <a:rPr lang="en-US" smtClean="0"/>
              <a:pPr/>
              <a:t>3/30/2013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AD1551-495B-4475-8A36-9CB3021DCC8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F4FB5B-86DD-45FE-ADEF-FBAA41718344}" type="datetimeFigureOut">
              <a:rPr lang="en-US" smtClean="0"/>
              <a:pPr/>
              <a:t>3/30/2013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AD1551-495B-4475-8A36-9CB3021DCC8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F4FB5B-86DD-45FE-ADEF-FBAA41718344}" type="datetimeFigureOut">
              <a:rPr lang="en-US" smtClean="0"/>
              <a:pPr/>
              <a:t>3/30/2013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AD1551-495B-4475-8A36-9CB3021DCC8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F4FB5B-86DD-45FE-ADEF-FBAA41718344}" type="datetimeFigureOut">
              <a:rPr lang="en-US" smtClean="0"/>
              <a:pPr/>
              <a:t>3/30/2013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AD1551-495B-4475-8A36-9CB3021DCC8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F4FB5B-86DD-45FE-ADEF-FBAA41718344}" type="datetimeFigureOut">
              <a:rPr lang="en-US" smtClean="0"/>
              <a:pPr/>
              <a:t>3/30/2013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AD1551-495B-4475-8A36-9CB3021DCC8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F4FB5B-86DD-45FE-ADEF-FBAA41718344}" type="datetimeFigureOut">
              <a:rPr lang="en-US" smtClean="0"/>
              <a:pPr/>
              <a:t>3/30/2013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AD1551-495B-4475-8A36-9CB3021DCC8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F4FB5B-86DD-45FE-ADEF-FBAA41718344}" type="datetimeFigureOut">
              <a:rPr lang="en-US" smtClean="0"/>
              <a:pPr/>
              <a:t>3/30/2013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AD1551-495B-4475-8A36-9CB3021DCC8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F4FB5B-86DD-45FE-ADEF-FBAA41718344}" type="datetimeFigureOut">
              <a:rPr lang="en-US" smtClean="0"/>
              <a:pPr/>
              <a:t>3/30/2013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AD1551-495B-4475-8A36-9CB3021DCC8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F4FB5B-86DD-45FE-ADEF-FBAA41718344}" type="datetimeFigureOut">
              <a:rPr lang="en-US" smtClean="0"/>
              <a:pPr/>
              <a:t>3/30/2013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AD1551-495B-4475-8A36-9CB3021DCC8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F4FB5B-86DD-45FE-ADEF-FBAA41718344}" type="datetimeFigureOut">
              <a:rPr lang="en-US" smtClean="0"/>
              <a:pPr/>
              <a:t>3/30/2013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AD1551-495B-4475-8A36-9CB3021DCC8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F4FB5B-86DD-45FE-ADEF-FBAA41718344}" type="datetimeFigureOut">
              <a:rPr lang="en-US" smtClean="0"/>
              <a:pPr/>
              <a:t>3/30/2013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AD1551-495B-4475-8A36-9CB3021DCC8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F4FB5B-86DD-45FE-ADEF-FBAA41718344}" type="datetimeFigureOut">
              <a:rPr lang="en-US" smtClean="0"/>
              <a:pPr/>
              <a:t>3/30/2013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AD1551-495B-4475-8A36-9CB3021DCC8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Dan Must Move</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I grabbed my bag and followed my mom and dad to the train. As the train starts to move I turn around and see the zoo slowly get farther and farther away.</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All my friends and memories are gone. All because the water got too high.  They say that temperatures are rising and causing ice to melt.  The melting ice is making the ocean water rise.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 now live in the Alabama State Zoo. And I really don’t like it here I wish I was in New York with all my friends</a:t>
            </a:r>
            <a:r>
              <a:rPr lang="en-US"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Hi, my name is Dan and I am a giraffe. I live in the New York Zoo with my mom and dad.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 like to play with my friends Lance the Seal and Morgan the Sloth.</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One day I looked around my lovely home before bed and everything seemed perfectly normal.</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 woke up the next day, but something was not right.  My mom and dad looked very sad. I asked them, “What is wrong?”  They said, “Dan we have to move.”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I looked outside my home and there was water everywhere. I really like to play in the water, but my mom told me I was not allowed since it’s so much water.</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The next day, when I woke, I looked outside and the water level was getting closer to my home.  My friend, Morgan, had to move today. I was sad.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next day there was even more water in the zoo.  Lance said he was moving today.  I was really sad. The last day I was at the zoo, the water was really high and almost coming into my home.  It started to scare me.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My mom said we had to move tonight, before it got worse.</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TotalTime>
  <Words>336</Words>
  <Application>Microsoft Office PowerPoint</Application>
  <PresentationFormat>On-screen Show (4:3)</PresentationFormat>
  <Paragraphs>12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Dan Must Move</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 has to move</dc:title>
  <dc:creator>Administrator</dc:creator>
  <cp:lastModifiedBy>.</cp:lastModifiedBy>
  <cp:revision>4</cp:revision>
  <cp:lastPrinted>2013-02-27T18:43:33Z</cp:lastPrinted>
  <dcterms:created xsi:type="dcterms:W3CDTF">2013-02-27T18:30:41Z</dcterms:created>
  <dcterms:modified xsi:type="dcterms:W3CDTF">2013-03-31T01:19:55Z</dcterms:modified>
</cp:coreProperties>
</file>