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461141"/>
            <a:ext cx="6400799" cy="1470000"/>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997075" y="3002402"/>
            <a:ext cx="6400799" cy="1162499"/>
          </a:xfrm>
          <a:prstGeom prst="rect">
            <a:avLst/>
          </a:prstGeom>
          <a:noFill/>
          <a:ln>
            <a:noFill/>
          </a:ln>
        </p:spPr>
        <p:txBody>
          <a:bodyPr lIns="91425" tIns="91425" rIns="91425" bIns="91425" anchor="t" anchorCtr="0"/>
          <a:lstStyle>
            <a:lvl1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1pPr>
            <a:lvl2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2pPr>
            <a:lvl3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3pPr>
            <a:lvl4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4pPr>
            <a:lvl5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5pPr>
            <a:lvl6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6pPr>
            <a:lvl7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7pPr>
            <a:lvl8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8pPr>
            <a:lvl9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9pPr>
          </a:lstStyle>
          <a:p>
            <a:endParaRPr/>
          </a:p>
        </p:txBody>
      </p:sp>
      <p:sp>
        <p:nvSpPr>
          <p:cNvPr id="15" name="Shape 15"/>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2555875"/>
            <a:ext cx="635000" cy="815975"/>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743075"/>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743075"/>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4302125"/>
            <a:ext cx="1317625" cy="8128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3486150"/>
            <a:ext cx="1317625" cy="815975"/>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3486150"/>
            <a:ext cx="1322387" cy="815975"/>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6045200"/>
            <a:ext cx="1322387" cy="8128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5232400"/>
            <a:ext cx="1322387" cy="8128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5232400"/>
            <a:ext cx="1317625" cy="8128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8128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2555875"/>
            <a:ext cx="1317625" cy="815975"/>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4302125"/>
            <a:ext cx="1322387" cy="8128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6045200"/>
            <a:ext cx="1317625" cy="8128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
        <p:nvSpPr>
          <p:cNvPr id="45" name="Shape 45"/>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1" name="Shape 51"/>
          <p:cNvSpPr txBox="1">
            <a:spLocks noGrp="1"/>
          </p:cNvSpPr>
          <p:nvPr>
            <p:ph type="body" idx="1"/>
          </p:nvPr>
        </p:nvSpPr>
        <p:spPr>
          <a:xfrm>
            <a:off x="457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2" name="Shape 52"/>
          <p:cNvSpPr txBox="1">
            <a:spLocks noGrp="1"/>
          </p:cNvSpPr>
          <p:nvPr>
            <p:ph type="body" idx="2"/>
          </p:nvPr>
        </p:nvSpPr>
        <p:spPr>
          <a:xfrm>
            <a:off x="4648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3" name="Shape 5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9" name="Shape 5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4427537"/>
            <a:ext cx="5486399" cy="684300"/>
          </a:xfrm>
          <a:prstGeom prst="rect">
            <a:avLst/>
          </a:prstGeom>
          <a:noFill/>
          <a:ln>
            <a:noFill/>
          </a:ln>
        </p:spPr>
        <p:txBody>
          <a:bodyPr lIns="91425" tIns="91425" rIns="91425" bIns="91425" anchor="t" anchorCtr="0"/>
          <a:lstStyle>
            <a:lvl1pPr marL="0" indent="114300" algn="ctr" rtl="0">
              <a:buSzPct val="100000"/>
              <a:buNone/>
              <a:defRPr sz="1800"/>
            </a:lvl1pPr>
            <a:lvl2pPr marL="0" indent="114300" algn="ctr" rtl="0">
              <a:buSzPct val="100000"/>
              <a:buNone/>
              <a:defRPr sz="1800"/>
            </a:lvl2pPr>
            <a:lvl3pPr marL="0" indent="114300" algn="ctr" rtl="0">
              <a:buSzPct val="100000"/>
              <a:buNone/>
              <a:defRPr sz="1800"/>
            </a:lvl3pPr>
            <a:lvl4pPr marL="0" indent="114300" algn="ctr" rtl="0">
              <a:buSzPct val="100000"/>
              <a:buNone/>
              <a:defRPr sz="1800"/>
            </a:lvl4pPr>
            <a:lvl5pPr marL="0" indent="114300" algn="ctr" rtl="0">
              <a:buSzPct val="100000"/>
              <a:buNone/>
              <a:defRPr sz="1800"/>
            </a:lvl5pPr>
            <a:lvl6pPr marL="0" indent="114300" algn="ctr" rtl="0">
              <a:buSzPct val="100000"/>
              <a:buNone/>
              <a:defRPr sz="1800"/>
            </a:lvl6pPr>
            <a:lvl7pPr marL="0" indent="114300" algn="ctr" rtl="0">
              <a:buSzPct val="100000"/>
              <a:buNone/>
              <a:defRPr sz="1800"/>
            </a:lvl7pPr>
            <a:lvl8pPr marL="0" indent="114300" algn="ctr" rtl="0">
              <a:buSzPct val="100000"/>
              <a:buNone/>
              <a:defRPr sz="1800"/>
            </a:lvl8pPr>
            <a:lvl9pPr marL="0" indent="114300" algn="ctr" rtl="0">
              <a:buSzPct val="100000"/>
              <a:buNone/>
              <a:defRPr sz="1800"/>
            </a:lvl9pPr>
          </a:lstStyle>
          <a:p>
            <a:endParaRPr/>
          </a:p>
        </p:txBody>
      </p:sp>
      <p:sp>
        <p:nvSpPr>
          <p:cNvPr id="69" name="Shape 6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b="0" i="0" u="none" strike="noStrike" cap="none" baseline="0">
                <a:solidFill>
                  <a:schemeClr val="lt1"/>
                </a:solidFill>
                <a:latin typeface="Arial"/>
                <a:ea typeface="Arial"/>
                <a:cs typeface="Arial"/>
                <a:sym typeface="Arial"/>
              </a:defRPr>
            </a:lvl1pPr>
            <a:lvl2pPr marL="742950" indent="-285750" algn="l" rtl="0">
              <a:spcBef>
                <a:spcPts val="560"/>
              </a:spcBef>
              <a:buClr>
                <a:schemeClr val="lt1"/>
              </a:buClr>
              <a:buSzPct val="100000"/>
              <a:buFont typeface="Courier New"/>
              <a:buChar char="o"/>
              <a:defRPr sz="28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4pPr>
            <a:lvl5pPr marL="20574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5pPr>
            <a:lvl6pPr marL="25146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6pPr>
            <a:lvl7pPr marL="29718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7pPr>
            <a:lvl8pPr marL="34290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8pPr>
            <a:lvl9pPr marL="38862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9pPr>
          </a:lstStyle>
          <a:p>
            <a:endParaRPr/>
          </a:p>
        </p:txBody>
      </p:sp>
      <p:sp>
        <p:nvSpPr>
          <p:cNvPr id="7" name="Shape 7"/>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790731" y="1412016"/>
            <a:ext cx="6430199" cy="1470000"/>
          </a:xfrm>
          <a:prstGeom prst="rect">
            <a:avLst/>
          </a:prstGeom>
        </p:spPr>
        <p:txBody>
          <a:bodyPr lIns="91425" tIns="91425" rIns="91425" bIns="91425" anchor="b" anchorCtr="0">
            <a:noAutofit/>
          </a:bodyPr>
          <a:lstStyle/>
          <a:p>
            <a:pPr>
              <a:buNone/>
            </a:pPr>
            <a:r>
              <a:rPr lang="en">
                <a:latin typeface="Comic Sans MS"/>
                <a:ea typeface="Comic Sans MS"/>
                <a:cs typeface="Comic Sans MS"/>
                <a:sym typeface="Comic Sans MS"/>
              </a:rPr>
              <a:t>David and His Island</a:t>
            </a:r>
          </a:p>
        </p:txBody>
      </p:sp>
      <p:sp>
        <p:nvSpPr>
          <p:cNvPr id="80" name="Shape 80"/>
          <p:cNvSpPr txBox="1">
            <a:spLocks noGrp="1"/>
          </p:cNvSpPr>
          <p:nvPr>
            <p:ph type="subTitle" idx="1"/>
          </p:nvPr>
        </p:nvSpPr>
        <p:spPr>
          <a:xfrm>
            <a:off x="3441375" y="3012227"/>
            <a:ext cx="4052700" cy="1162499"/>
          </a:xfrm>
          <a:prstGeom prst="rect">
            <a:avLst/>
          </a:prstGeom>
        </p:spPr>
        <p:txBody>
          <a:bodyPr lIns="91425" tIns="91425" rIns="91425" bIns="91425" anchor="t" anchorCtr="0">
            <a:noAutofit/>
          </a:bodyPr>
          <a:lstStyle/>
          <a:p>
            <a:pPr lvl="0" rtl="0">
              <a:buNone/>
            </a:pPr>
            <a:r>
              <a:rPr lang="en"/>
              <a:t>By: </a:t>
            </a:r>
            <a:r>
              <a:rPr lang="en" smtClean="0"/>
              <a:t>Daniel</a:t>
            </a:r>
            <a:r>
              <a:rPr lang="en"/>
              <a:t/>
            </a:r>
            <a:br>
              <a:rPr lang="en"/>
            </a:br>
            <a:r>
              <a:rPr lang="en"/>
              <a:t>Date: 12-19-12</a:t>
            </a:r>
          </a:p>
          <a:p>
            <a:pPr>
              <a:buNone/>
            </a:pPr>
            <a:r>
              <a:rPr lang="en" dirty="0"/>
              <a:t>Period: 2</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34" name="Shape 134"/>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Clr>
                <a:srgbClr val="000000"/>
              </a:buClr>
              <a:buSzPct val="34375"/>
              <a:buFont typeface="Arial"/>
              <a:buNone/>
            </a:pPr>
            <a:r>
              <a:rPr lang="en">
                <a:latin typeface="Comic Sans MS"/>
                <a:ea typeface="Comic Sans MS"/>
                <a:cs typeface="Comic Sans MS"/>
                <a:sym typeface="Comic Sans MS"/>
              </a:rPr>
              <a:t>The water was rising due to the melting of the glacier.  David used his knowledge to make an inference that the warming temperature is the reason why the glacier is melting.</a:t>
            </a:r>
          </a:p>
          <a:p>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40" name="Shape 14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Clr>
                <a:srgbClr val="000000"/>
              </a:buClr>
              <a:buSzPct val="34375"/>
              <a:buFont typeface="Arial"/>
              <a:buNone/>
            </a:pPr>
            <a:r>
              <a:rPr lang="en">
                <a:latin typeface="Comic Sans MS"/>
                <a:ea typeface="Comic Sans MS"/>
                <a:cs typeface="Comic Sans MS"/>
                <a:sym typeface="Comic Sans MS"/>
              </a:rPr>
              <a:t>The water began to take over David's island so he called the humans to save him.  Soon, the humans came in a helicopter and rescued David right before his island was flooded.</a:t>
            </a:r>
          </a:p>
          <a:p>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46" name="Shape 14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latin typeface="Comic Sans MS"/>
                <a:ea typeface="Comic Sans MS"/>
                <a:cs typeface="Comic Sans MS"/>
                <a:sym typeface="Comic Sans MS"/>
              </a:rPr>
              <a:t>Although David lost his island, the humans let him live in the zoo where he had many friends with a lot of fun.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52" name="Shape 15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lgn="ctr">
              <a:buNone/>
            </a:pPr>
            <a:r>
              <a:rPr lang="en" sz="6000">
                <a:latin typeface="Comic Sans MS"/>
                <a:ea typeface="Comic Sans MS"/>
                <a:cs typeface="Comic Sans MS"/>
                <a:sym typeface="Comic Sans MS"/>
              </a:rPr>
              <a:t>
The End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86" name="Shape 8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latin typeface="Comic Sans MS"/>
                <a:ea typeface="Comic Sans MS"/>
                <a:cs typeface="Comic Sans MS"/>
                <a:sym typeface="Comic Sans MS"/>
              </a:rPr>
              <a:t>Once there was seal named David who lived on an island near the Pine Island Glacier.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92" name="Shape 9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latin typeface="Comic Sans MS"/>
                <a:ea typeface="Comic Sans MS"/>
                <a:cs typeface="Comic Sans MS"/>
                <a:sym typeface="Comic Sans MS"/>
              </a:rPr>
              <a:t>David enjoyed living on the ice island because of the temperature, food, fresh water, and the view of the glacier.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98" name="Shape 9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Clr>
                <a:srgbClr val="000000"/>
              </a:buClr>
              <a:buSzPct val="34375"/>
              <a:buFont typeface="Arial"/>
              <a:buNone/>
            </a:pPr>
            <a:r>
              <a:rPr lang="en">
                <a:latin typeface="Comic Sans MS"/>
                <a:ea typeface="Comic Sans MS"/>
                <a:cs typeface="Comic Sans MS"/>
                <a:sym typeface="Comic Sans MS"/>
              </a:rPr>
              <a:t>Every night when the stars are out, David admires how the glacier shines.  David thought that his life on the island was perfect and that nothing could go wrong.</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04" name="Shape 104"/>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latin typeface="Comic Sans MS"/>
                <a:ea typeface="Comic Sans MS"/>
                <a:cs typeface="Comic Sans MS"/>
                <a:sym typeface="Comic Sans MS"/>
              </a:rPr>
              <a:t>However, on one fine day, David woke up noticing that something was wrong.</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10" name="Shape 11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Clr>
                <a:srgbClr val="000000"/>
              </a:buClr>
              <a:buSzPct val="34375"/>
              <a:buFont typeface="Arial"/>
              <a:buNone/>
            </a:pPr>
            <a:r>
              <a:rPr lang="en">
                <a:latin typeface="Comic Sans MS"/>
                <a:ea typeface="Comic Sans MS"/>
                <a:cs typeface="Comic Sans MS"/>
                <a:sym typeface="Comic Sans MS"/>
              </a:rPr>
              <a:t>He noticed that the temperature was much warmer than usual and that the island began to sink that night.  David also noticed that the glacier was sinking as well.</a:t>
            </a: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16" name="Shape 11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latin typeface="Comic Sans MS"/>
                <a:ea typeface="Comic Sans MS"/>
                <a:cs typeface="Comic Sans MS"/>
                <a:sym typeface="Comic Sans MS"/>
              </a:rPr>
              <a:t>As the day went on, it kept getting warmer and David's island continued to sink along with the glacier.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22" name="Shape 12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lvl="0" rtl="0">
              <a:buClr>
                <a:srgbClr val="000000"/>
              </a:buClr>
              <a:buSzPct val="34375"/>
              <a:buFont typeface="Arial"/>
              <a:buNone/>
            </a:pPr>
            <a:r>
              <a:rPr lang="en">
                <a:latin typeface="Comic Sans MS"/>
                <a:ea typeface="Comic Sans MS"/>
                <a:cs typeface="Comic Sans MS"/>
                <a:sym typeface="Comic Sans MS"/>
              </a:rPr>
              <a:t>When David looked underwater, he noticed that the bottom of his island was still there along with the bottom of the glacier.  When David looked at the glacier, he noticed that the top of it was getting smaller.</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endParaRPr/>
          </a:p>
        </p:txBody>
      </p:sp>
      <p:sp>
        <p:nvSpPr>
          <p:cNvPr id="128" name="Shape 12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latin typeface="Comic Sans MS"/>
                <a:ea typeface="Comic Sans MS"/>
                <a:cs typeface="Comic Sans MS"/>
                <a:sym typeface="Comic Sans MS"/>
              </a:rPr>
              <a:t>Finally, he realized that his island wasn't sinking.</a:t>
            </a:r>
          </a:p>
        </p:txBody>
      </p:sp>
    </p:spTree>
  </p:cSld>
  <p:clrMapOvr>
    <a:masterClrMapping/>
  </p:clrMapOvr>
  <p:transition spd="slow">
    <p:cut/>
  </p:transition>
</p:sld>
</file>

<file path=ppt/theme/theme1.xml><?xml version="1.0" encoding="utf-8"?>
<a:theme xmlns:a="http://schemas.openxmlformats.org/drawingml/2006/main">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On-screen Show (4:3)</PresentationFormat>
  <Paragraphs>15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
      <vt:lpstr>David and His Island</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and His Island</dc:title>
  <dc:creator>Carrie Noel-nosbaum</dc:creator>
  <cp:lastModifiedBy>.</cp:lastModifiedBy>
  <cp:revision>1</cp:revision>
  <dcterms:modified xsi:type="dcterms:W3CDTF">2013-03-31T01:51:43Z</dcterms:modified>
</cp:coreProperties>
</file>