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4FC9B5-E3E5-432C-BF38-203261D0A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868C3-614D-4C4A-BCFA-D83E691CC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0FBCC-E8DD-4510-AE6F-DA526F934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F6FDBB-08C8-4F9E-879E-4231CAE13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A4429F-D961-40AC-AB7D-09A351863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0242A4-C608-492F-A3A2-8417F69D9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0EA60-7F21-46D1-B4A8-62BEC1B89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D2834-5888-45B7-BE5D-0729744335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0B28-29A8-4BBD-AAF3-6EDF7AF39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40617-3108-411A-874E-0EB7E1A0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BEFBC-0FAD-4BF6-8811-9D0F6B61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8D026-8FCC-47BF-8BF0-DEEBE0B8B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24925-967A-4C1E-9A26-EE8654C35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B83D8F-432B-4DC3-A9CA-D905F560DB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C3C4C0-17C9-4B9F-AF46-0174DD746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Green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Marriotts Ridge High School</a:t>
            </a:r>
          </a:p>
          <a:p>
            <a:pPr>
              <a:lnSpc>
                <a:spcPct val="90000"/>
              </a:lnSpc>
            </a:pPr>
            <a:r>
              <a:rPr lang="en-US" sz="2800"/>
              <a:t>2012-2013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1800"/>
              <a:t>Carrie Noel-Nosbaum, Room 308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“What is that?”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400"/>
              <a:t>“My classroom is a Green Environment.”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400"/>
              <a:t>“A Green Environment?”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400"/>
              <a:t>“It pretty much means I’m awesome because I pledge to be environmentally friendly here at school.”</a:t>
            </a:r>
          </a:p>
        </p:txBody>
      </p:sp>
      <p:pic>
        <p:nvPicPr>
          <p:cNvPr id="5138" name="Picture 18" descr="MSS_Go_Gre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0"/>
            <a:ext cx="2057400" cy="2014538"/>
          </a:xfrm>
        </p:spPr>
      </p:pic>
      <p:pic>
        <p:nvPicPr>
          <p:cNvPr id="5128" name="Picture 8" descr="tgtg_sign_thinkgreenteachgreen_kids_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2895600" cy="3733800"/>
          </a:xfrm>
          <a:prstGeom prst="rect">
            <a:avLst/>
          </a:prstGeom>
          <a:noFill/>
        </p:spPr>
      </p:pic>
      <p:pic>
        <p:nvPicPr>
          <p:cNvPr id="5130" name="Picture 10" descr="ANd9GcTPNoixOnVa4Z2CAIO8Vm1ZrMNVsrfc36snzPEDI7AZHSqvmLyn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733800"/>
            <a:ext cx="1743075" cy="2619375"/>
          </a:xfrm>
          <a:prstGeom prst="rect">
            <a:avLst/>
          </a:prstGeom>
          <a:noFill/>
        </p:spPr>
      </p:pic>
      <p:sp>
        <p:nvSpPr>
          <p:cNvPr id="5134" name="AutoShape 14" descr="Z"/>
          <p:cNvSpPr>
            <a:spLocks noChangeAspect="1" noChangeArrowheads="1"/>
          </p:cNvSpPr>
          <p:nvPr/>
        </p:nvSpPr>
        <p:spPr bwMode="auto">
          <a:xfrm>
            <a:off x="3252788" y="2562225"/>
            <a:ext cx="2638425" cy="17335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136" name="AutoShape 16" descr="Z"/>
          <p:cNvSpPr>
            <a:spLocks noChangeAspect="1" noChangeArrowheads="1"/>
          </p:cNvSpPr>
          <p:nvPr/>
        </p:nvSpPr>
        <p:spPr bwMode="auto">
          <a:xfrm>
            <a:off x="3252788" y="2562225"/>
            <a:ext cx="2638425" cy="17335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pledge to save energy by:</a:t>
            </a:r>
          </a:p>
        </p:txBody>
      </p:sp>
      <p:pic>
        <p:nvPicPr>
          <p:cNvPr id="7" name="Content Placeholder 6" descr="IMG_3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turning off lights when I leave a room </a:t>
            </a:r>
          </a:p>
          <a:p>
            <a:endParaRPr lang="en-US" sz="2800" dirty="0"/>
          </a:p>
          <a:p>
            <a:r>
              <a:rPr lang="en-US" sz="2800" dirty="0"/>
              <a:t>using only one light when I am working alone in my room or using a desk lamp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pledge to save paper by: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copying double sided when possible 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2800" dirty="0"/>
              <a:t>copying multiple pages to one side if possible 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2800" dirty="0"/>
              <a:t>doing my best to not waste paper when printing and copying</a:t>
            </a:r>
          </a:p>
        </p:txBody>
      </p:sp>
      <p:pic>
        <p:nvPicPr>
          <p:cNvPr id="7" name="Content Placeholder 6" descr="IMG_31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 pledge to </a:t>
            </a:r>
            <a:br>
              <a:rPr lang="en-US" sz="4000"/>
            </a:br>
            <a:r>
              <a:rPr lang="en-US" sz="4000"/>
              <a:t>reduce, reuse and recycle by:</a:t>
            </a:r>
          </a:p>
        </p:txBody>
      </p:sp>
      <p:pic>
        <p:nvPicPr>
          <p:cNvPr id="7" name="Content Placeholder 6" descr="IMG_3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having more recycling than trash in my classroom</a:t>
            </a:r>
          </a:p>
          <a:p>
            <a:endParaRPr lang="en-US" sz="2800" dirty="0"/>
          </a:p>
          <a:p>
            <a:r>
              <a:rPr lang="en-US" sz="2800" dirty="0"/>
              <a:t>using scrap paper</a:t>
            </a:r>
          </a:p>
          <a:p>
            <a:endParaRPr lang="en-US" sz="2800" dirty="0"/>
          </a:p>
          <a:p>
            <a:r>
              <a:rPr lang="en-US" sz="2800" dirty="0"/>
              <a:t>using a reusable drinking vessel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 pledge to reduce </a:t>
            </a:r>
            <a:br>
              <a:rPr lang="en-US" sz="4000"/>
            </a:br>
            <a:r>
              <a:rPr lang="en-US" sz="4000"/>
              <a:t>my carbon footprint by: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carpooling to work if possible</a:t>
            </a:r>
          </a:p>
          <a:p>
            <a:endParaRPr lang="en-US" sz="2800" dirty="0"/>
          </a:p>
          <a:p>
            <a:r>
              <a:rPr lang="en-US" sz="2800" dirty="0"/>
              <a:t>keeping my windows closed so that the HVAC doesn’t have to work extra hard  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1600" dirty="0"/>
              <a:t>please notify Clovis of any issues with temperature in your classroom</a:t>
            </a:r>
          </a:p>
        </p:txBody>
      </p:sp>
      <p:pic>
        <p:nvPicPr>
          <p:cNvPr id="7" name="Content Placeholder 6" descr="IMG_31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6008" t="21887" r="20958" b="25921"/>
          <a:stretch>
            <a:fillRect/>
          </a:stretch>
        </p:blipFill>
        <p:spPr>
          <a:xfrm>
            <a:off x="6858000" y="304800"/>
            <a:ext cx="1600200" cy="2362200"/>
          </a:xfrm>
        </p:spPr>
      </p:pic>
      <p:pic>
        <p:nvPicPr>
          <p:cNvPr id="8" name="Picture 7" descr="IMG_3166.JPG"/>
          <p:cNvPicPr>
            <a:picLocks noChangeAspect="1"/>
          </p:cNvPicPr>
          <p:nvPr/>
        </p:nvPicPr>
        <p:blipFill>
          <a:blip r:embed="rId3" cstate="print"/>
          <a:srcRect l="36667" t="2302" r="1667" b="11111"/>
          <a:stretch>
            <a:fillRect/>
          </a:stretch>
        </p:blipFill>
        <p:spPr>
          <a:xfrm>
            <a:off x="6501658" y="2667000"/>
            <a:ext cx="1989880" cy="4191000"/>
          </a:xfrm>
          <a:prstGeom prst="rect">
            <a:avLst/>
          </a:prstGeom>
        </p:spPr>
      </p:pic>
      <p:pic>
        <p:nvPicPr>
          <p:cNvPr id="9" name="Picture 8" descr="IMG_3165.JPG"/>
          <p:cNvPicPr>
            <a:picLocks noChangeAspect="1"/>
          </p:cNvPicPr>
          <p:nvPr/>
        </p:nvPicPr>
        <p:blipFill>
          <a:blip r:embed="rId4" cstate="print"/>
          <a:srcRect l="16667" t="3008" r="18333"/>
          <a:stretch>
            <a:fillRect/>
          </a:stretch>
        </p:blipFill>
        <p:spPr>
          <a:xfrm>
            <a:off x="4657908" y="2667000"/>
            <a:ext cx="187243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/>
              <a:t>PLEDGE SHEETS WILL BE IN THE MAILROOM FOR YOU TO SIGN WHEN YOU FEEL COMFORTABLE PLEDGING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Feel free to speak with me if you have any questions or would like to be involved with our Green School Team and/or application efforts.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				THANK YOU!</a:t>
            </a:r>
          </a:p>
        </p:txBody>
      </p:sp>
      <p:pic>
        <p:nvPicPr>
          <p:cNvPr id="15368" name="Picture 8" descr="sign-pled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62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206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Green School</vt:lpstr>
      <vt:lpstr>Slide 2</vt:lpstr>
      <vt:lpstr>I pledge to save energy by:</vt:lpstr>
      <vt:lpstr>I pledge to save paper by:</vt:lpstr>
      <vt:lpstr>I pledge to  reduce, reuse and recycle by:</vt:lpstr>
      <vt:lpstr>I pledge to reduce  my carbon footprint by:</vt:lpstr>
      <vt:lpstr>PLEDGE SHEETS WILL BE IN THE MAILROOM FOR YOU TO SIGN WHEN YOU FEEL COMFORTABLE PLEDGING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School</dc:title>
  <dc:creator>Carrie</dc:creator>
  <cp:lastModifiedBy>.</cp:lastModifiedBy>
  <cp:revision>4</cp:revision>
  <dcterms:created xsi:type="dcterms:W3CDTF">2012-08-20T22:49:12Z</dcterms:created>
  <dcterms:modified xsi:type="dcterms:W3CDTF">2012-08-24T15:18:47Z</dcterms:modified>
</cp:coreProperties>
</file>