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  <p:sldMasterId id="2147483765" r:id="rId2"/>
    <p:sldMasterId id="2147483786" r:id="rId3"/>
    <p:sldMasterId id="2147483801" r:id="rId4"/>
    <p:sldMasterId id="2147483814" r:id="rId5"/>
    <p:sldMasterId id="2147483826" r:id="rId6"/>
    <p:sldMasterId id="2147483885" r:id="rId7"/>
  </p:sldMasterIdLst>
  <p:notesMasterIdLst>
    <p:notesMasterId r:id="rId25"/>
  </p:notesMasterIdLst>
  <p:sldIdLst>
    <p:sldId id="269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3" r:id="rId20"/>
    <p:sldId id="275" r:id="rId21"/>
    <p:sldId id="276" r:id="rId22"/>
    <p:sldId id="25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C582F-E992-004D-A035-4EEA14E302B8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0625D-C6EE-154F-AE97-DB47619B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35DE-C0C2-4D40-84FA-9F18A831FB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BA56F5F-0E26-4BEB-B6AA-8BD99CFF6A55}" type="datetimeFigureOut">
              <a:rPr lang="en-US"/>
              <a:pPr/>
              <a:t>3/30/2013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FC56213-B4C4-4C5C-8EAE-01416D175C4F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5338-5E5C-4C44-8E93-B98641B4B209}" type="datetimeFigureOut">
              <a:rPr lang="en-US"/>
              <a:pPr/>
              <a:t>3/30/2013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87C-65A5-496D-87B3-2194CD1739D5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F89F467-5361-BE47-81A8-B2832DD24535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6E781FE-C5CB-5648-BB47-E9CAEED33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rezi.com/flddwlkwrh5z/untitled-prezi/?kw=view-flddwlkwrh5z&amp;rc=ref-31436527" TargetMode="Externa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rezi.com/oa-yv4d23gkl/untitled-prezi/" TargetMode="Externa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 1 Book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3500" dirty="0" smtClean="0"/>
              <a:t>Answer these questions on the worksheet provided.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6061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914400" indent="0">
              <a:buNone/>
            </a:pPr>
            <a:r>
              <a:rPr lang="en-US" dirty="0" smtClean="0"/>
              <a:t>7</a:t>
            </a:r>
            <a:r>
              <a:rPr lang="en" dirty="0" smtClean="0"/>
              <a:t>. </a:t>
            </a:r>
            <a:r>
              <a:rPr lang="en" dirty="0"/>
              <a:t>What effect does pollution have on humans?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2000" dirty="0" smtClean="0"/>
              <a:t>Jake</a:t>
            </a: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Matt</a:t>
            </a:r>
            <a:endParaRPr lang="en-US" sz="2000" dirty="0" smtClean="0"/>
          </a:p>
          <a:p>
            <a:pPr algn="ctr">
              <a:buNone/>
            </a:pPr>
            <a:r>
              <a:rPr lang="en-US" sz="2000" dirty="0" err="1" smtClean="0"/>
              <a:t>Hajin</a:t>
            </a:r>
            <a:endParaRPr lang="en-US" sz="2000" dirty="0" smtClean="0"/>
          </a:p>
          <a:p>
            <a:pPr algn="ctr">
              <a:buNone/>
            </a:pPr>
            <a:r>
              <a:rPr lang="en-US" sz="2000" dirty="0" err="1" smtClean="0"/>
              <a:t>Chrissy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43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a volcano?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/>
              <a:t>Question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Where does lava come from?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What is lava made out of?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Where can volcanoes be found?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Prezi #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Click on the link above to view the questions on the website.  </a:t>
            </a:r>
          </a:p>
          <a:p>
            <a:pPr>
              <a:buFont typeface="Arial"/>
              <a:buChar char="•"/>
            </a:pPr>
            <a:r>
              <a:rPr lang="en-US" dirty="0" smtClean="0"/>
              <a:t>Answer the questions to the best of your ability.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Prezi #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Click on the link above to view the questions on the website.  </a:t>
            </a:r>
          </a:p>
          <a:p>
            <a:pPr>
              <a:buFont typeface="Arial"/>
              <a:buChar char="•"/>
            </a:pPr>
            <a:r>
              <a:rPr lang="en-US" dirty="0" smtClean="0"/>
              <a:t>Answer the questions to the best of your ability.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2157750"/>
            <a:ext cx="7772400" cy="1650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Book Questions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85800" y="4230712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buNone/>
            </a:pPr>
            <a:r>
              <a:rPr lang="en" dirty="0"/>
              <a:t>By </a:t>
            </a:r>
            <a:r>
              <a:rPr lang="en" dirty="0" smtClean="0"/>
              <a:t>Carly, Nithin, Katelyn, </a:t>
            </a:r>
            <a:r>
              <a:rPr lang="en" dirty="0"/>
              <a:t>and  </a:t>
            </a:r>
            <a:r>
              <a:rPr lang="en" dirty="0" smtClean="0"/>
              <a:t>Alex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Question 1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What do crops need to grow?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Question 2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What is a Drought?</a:t>
            </a:r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Question  4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What happens to the land during a drought?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264791"/>
            <a:ext cx="7772400" cy="15465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Questions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79266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Tim</a:t>
            </a:r>
            <a:endParaRPr lang="en" dirty="0"/>
          </a:p>
          <a:p>
            <a:pPr lvl="0" rtl="0">
              <a:buNone/>
            </a:pPr>
            <a:r>
              <a:rPr lang="en" dirty="0" smtClean="0"/>
              <a:t>Morgan</a:t>
            </a:r>
            <a:endParaRPr lang="en" dirty="0"/>
          </a:p>
          <a:p>
            <a:pPr lvl="0" rtl="0">
              <a:buNone/>
            </a:pPr>
            <a:r>
              <a:rPr lang="en" dirty="0"/>
              <a:t>Sophie </a:t>
            </a:r>
          </a:p>
          <a:p>
            <a:pPr lvl="0" rtl="0">
              <a:buNone/>
            </a:pPr>
            <a:r>
              <a:rPr lang="en" dirty="0" smtClean="0"/>
              <a:t>Bladen</a:t>
            </a:r>
            <a:endParaRPr lang="en" dirty="0"/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-229037"/>
            <a:ext cx="8229600" cy="4165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 smtClean="0"/>
              <a:t>4</a:t>
            </a:r>
            <a:r>
              <a:rPr lang="en" dirty="0" smtClean="0"/>
              <a:t>. </a:t>
            </a:r>
            <a:r>
              <a:rPr lang="en" dirty="0"/>
              <a:t>What are examples of pollution?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 smtClean="0"/>
              <a:t>5</a:t>
            </a:r>
            <a:r>
              <a:rPr lang="en" dirty="0" smtClean="0"/>
              <a:t>. </a:t>
            </a:r>
            <a:r>
              <a:rPr lang="en" dirty="0"/>
              <a:t>What effect does pollution have on the Earth?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54250" y="263105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 smtClean="0"/>
              <a:t>6</a:t>
            </a:r>
            <a:r>
              <a:rPr lang="en" dirty="0" smtClean="0"/>
              <a:t>. </a:t>
            </a:r>
            <a:r>
              <a:rPr lang="en" dirty="0"/>
              <a:t>How can we stop pollution?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104</TotalTime>
  <Words>183</Words>
  <Application>Microsoft Office PowerPoint</Application>
  <PresentationFormat>On-screen Show (4:3)</PresentationFormat>
  <Paragraphs>43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Sky</vt:lpstr>
      <vt:lpstr>Inkwell</vt:lpstr>
      <vt:lpstr>Infusion</vt:lpstr>
      <vt:lpstr>Oriel</vt:lpstr>
      <vt:lpstr>Civic</vt:lpstr>
      <vt:lpstr>1_Inkwell</vt:lpstr>
      <vt:lpstr>Verve</vt:lpstr>
      <vt:lpstr>PERIOD 1 Book Questions</vt:lpstr>
      <vt:lpstr>Book Questions</vt:lpstr>
      <vt:lpstr>Question 1</vt:lpstr>
      <vt:lpstr>Question 2</vt:lpstr>
      <vt:lpstr>Question  4</vt:lpstr>
      <vt:lpstr>Questions</vt:lpstr>
      <vt:lpstr>4. What are examples of pollution?</vt:lpstr>
      <vt:lpstr>5. What effect does pollution have on the Earth?</vt:lpstr>
      <vt:lpstr>6. How can we stop pollution?</vt:lpstr>
      <vt:lpstr>7. What effect does pollution have on humans? </vt:lpstr>
      <vt:lpstr>Book questions</vt:lpstr>
      <vt:lpstr>Question 8</vt:lpstr>
      <vt:lpstr>Question 9</vt:lpstr>
      <vt:lpstr>Question 10</vt:lpstr>
      <vt:lpstr>Question 11</vt:lpstr>
      <vt:lpstr>Prezi # 1</vt:lpstr>
      <vt:lpstr>Prezi # 2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Prezi # 1</dc:title>
  <dc:creator>Howard County Administrator</dc:creator>
  <cp:lastModifiedBy>.</cp:lastModifiedBy>
  <cp:revision>4</cp:revision>
  <dcterms:created xsi:type="dcterms:W3CDTF">2013-02-22T12:55:53Z</dcterms:created>
  <dcterms:modified xsi:type="dcterms:W3CDTF">2013-03-31T01:21:57Z</dcterms:modified>
</cp:coreProperties>
</file>