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  <p:sldMasterId id="2147483666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Obj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80" name="Shape 8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buClr>
                <a:schemeClr val="dk1"/>
              </a:buClr>
              <a:buFont typeface="Calibri"/>
              <a:buNone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buClr>
                <a:schemeClr val="dk1"/>
              </a:buClr>
              <a:buFont typeface="Calibri"/>
              <a:buNone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vertTx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TitleAndTx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Head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indent="0" rtl="0"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/>
        </p:nvSpPr>
        <p:spPr>
          <a:xfrm>
            <a:off x="1066800" y="2895600"/>
            <a:ext cx="6880499" cy="1439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 </a:t>
            </a:r>
            <a:r>
              <a:rPr lang="en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Carly</a:t>
            </a:r>
            <a:r>
              <a:rPr lang="en" sz="1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Nithin, Katelyn, Alex</a:t>
            </a:r>
            <a:endParaRPr lang="en"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PD 1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1143000" y="609600"/>
            <a:ext cx="67055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00" name="Shape 100"/>
          <p:cNvSpPr txBox="1"/>
          <p:nvPr/>
        </p:nvSpPr>
        <p:spPr>
          <a:xfrm>
            <a:off x="1143000" y="1447800"/>
            <a:ext cx="6781800" cy="641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1800"/>
              </a:spcBef>
              <a:spcAft>
                <a:spcPts val="0"/>
              </a:spcAft>
              <a:buSzPct val="25000"/>
              <a:buNone/>
            </a:pPr>
            <a:r>
              <a:rPr lang="en" sz="3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crops that </a:t>
            </a:r>
            <a:r>
              <a:rPr lang="en" sz="3600">
                <a:solidFill>
                  <a:schemeClr val="dk1"/>
                </a:solidFill>
              </a:rPr>
              <a:t>would not</a:t>
            </a:r>
            <a:r>
              <a:rPr lang="en" sz="3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grow. 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The End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/>
        </p:nvSpPr>
        <p:spPr>
          <a:xfrm>
            <a:off x="457200" y="457200"/>
            <a:ext cx="8458200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Once upon a time there lived a farmer named Joe who lived in a town named Dell.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/>
        </p:nvSpPr>
        <p:spPr>
          <a:xfrm>
            <a:off x="457200" y="533400"/>
            <a:ext cx="8125499" cy="62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 spent all day working on his crops making sure they</a:t>
            </a: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grew beautifully and tasted delicious.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/>
        </p:nvSpPr>
        <p:spPr>
          <a:xfrm>
            <a:off x="685800" y="609600"/>
            <a:ext cx="7853699" cy="71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 day he noticed that his crops weren't getting enough water</a:t>
            </a: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 so did the town of Dell.</a:t>
            </a:r>
            <a:r>
              <a:rPr lang="en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/>
        </p:nvSpPr>
        <p:spPr>
          <a:xfrm>
            <a:off x="1143000" y="533400"/>
            <a:ext cx="5714999" cy="641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drought is not good because it means there is not a lot of water and can start bad things like wildfires.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/>
        </p:nvSpPr>
        <p:spPr>
          <a:xfrm>
            <a:off x="304800" y="609600"/>
            <a:ext cx="7239000" cy="641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Throughout the year, the town of Dell only had</a:t>
            </a: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</a:t>
            </a:r>
            <a:r>
              <a:rPr lang="en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little water for things like farming so they had to use it wisely.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/>
        </p:nvSpPr>
        <p:spPr>
          <a:xfrm>
            <a:off x="914400" y="838200"/>
            <a:ext cx="7848599" cy="3698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sad farmer sat at home as his crops died because they had no water.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/>
        </p:nvSpPr>
        <p:spPr>
          <a:xfrm>
            <a:off x="1143000" y="838200"/>
            <a:ext cx="6324600" cy="646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 afternoon the farmer was sitting on his porch with his wife. All  of a sudden he felt a </a:t>
            </a: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raindrop</a:t>
            </a:r>
            <a:r>
              <a:rPr lang="en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/>
        </p:nvSpPr>
        <p:spPr>
          <a:xfrm>
            <a:off x="1066800" y="914400"/>
            <a:ext cx="6858000" cy="641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buClr>
                <a:srgbClr val="000000"/>
              </a:buClr>
              <a:buSzPct val="25000"/>
              <a:buFont typeface="Arial"/>
              <a:buNone/>
            </a:pPr>
            <a:r>
              <a:rPr lang="en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 all said, “YIPPEE!” as the rain poured down on the crops and they began to grow again.  </a:t>
            </a: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the people in the town of Dell danced around happily in the rain.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Microsoft Office PowerPoint</Application>
  <PresentationFormat>On-screen Show (4:3)</PresentationFormat>
  <Paragraphs>12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/>
      <vt:lpstr/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Carrie Noel-nosbaum</dc:creator>
  <cp:lastModifiedBy>.</cp:lastModifiedBy>
  <cp:revision>1</cp:revision>
  <dcterms:modified xsi:type="dcterms:W3CDTF">2013-03-31T01:43:40Z</dcterms:modified>
</cp:coreProperties>
</file>