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n"/>
              <a:t>The Town Called Crown	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Devon C, Amir M, Nicholas S, Anthony 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The world is not perfect yet, but if everyone helps then it will be, I bet. Be like Billy and help save your town, you never know if it will end up like Crown.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947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There once was a place called Crown. The weather there was much like your town's.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621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Billy's mom worked down by the bay; in another town very far away.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0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When she drove her car to her job, her vehicle gave off a deadly glob. Every person in Crown with a car created this disgusting tar.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It's getting too hot in the sky for the little birdies to fly. Polar bears that live on the ice, their homes are melting, that's not very nice.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Other cities and towns were affected by the mess; birds, fish, bears, what's next?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Recycling, carpooling, bike riding, and more are all fun ways to clean up the environment. And of course, to help the birdies soar!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Billy was awarded the Climate Change King because recycling was most certainly his thing.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Years passed, and Billy grew up, so did Crown. Life is much better now, in that town.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On-screen Show (4:3)</PresentationFormat>
  <Paragraphs>11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/>
      <vt:lpstr>The Town Called Crown </vt:lpstr>
      <vt:lpstr>There once was a place called Crown. The weather there was much like your town's.</vt:lpstr>
      <vt:lpstr>Billy's mom worked down by the bay; in another town very far away.</vt:lpstr>
      <vt:lpstr>When she drove her car to her job, her vehicle gave off a deadly glob. Every person in Crown with a car created this disgusting tar.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Town Called Crown </dc:title>
  <dc:creator>Carrie Noel-nosbaum</dc:creator>
  <cp:lastModifiedBy>.</cp:lastModifiedBy>
  <cp:revision>1</cp:revision>
  <dcterms:modified xsi:type="dcterms:W3CDTF">2013-03-31T01:20:19Z</dcterms:modified>
</cp:coreProperties>
</file>